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60" r:id="rId3"/>
    <p:sldId id="263" r:id="rId4"/>
    <p:sldId id="261" r:id="rId5"/>
    <p:sldId id="266" r:id="rId6"/>
    <p:sldId id="267" r:id="rId7"/>
    <p:sldId id="268" r:id="rId8"/>
    <p:sldId id="264" r:id="rId9"/>
    <p:sldId id="270" r:id="rId10"/>
    <p:sldId id="269" r:id="rId11"/>
    <p:sldId id="265" r:id="rId12"/>
    <p:sldId id="271" r:id="rId13"/>
  </p:sldIdLst>
  <p:sldSz cx="9144000" cy="5143500" type="screen16x9"/>
  <p:notesSz cx="6858000" cy="9144000"/>
  <p:embeddedFontLst>
    <p:embeddedFont>
      <p:font typeface="NanumGothic ExtraBold" panose="020D0604000000000000" pitchFamily="34" charset="-127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2"/>
    <p:restoredTop sz="89184"/>
  </p:normalViewPr>
  <p:slideViewPr>
    <p:cSldViewPr snapToGrid="0">
      <p:cViewPr varScale="1">
        <p:scale>
          <a:sx n="145" d="100"/>
          <a:sy n="145" d="100"/>
        </p:scale>
        <p:origin x="11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65347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031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4603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5505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129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470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1135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8349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8689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148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2367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GNN </a:t>
            </a:r>
            <a:r>
              <a:rPr lang="ko" sz="2500" b="1" dirty="0">
                <a:solidFill>
                  <a:srgbClr val="19264B"/>
                </a:solidFill>
              </a:rPr>
              <a:t>스터디</a:t>
            </a:r>
            <a:endParaRPr lang="en-US" altLang="ko"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2</a:t>
            </a:r>
            <a:r>
              <a:rPr lang="en-US" altLang="ko-KR" dirty="0">
                <a:solidFill>
                  <a:srgbClr val="19264B"/>
                </a:solidFill>
              </a:rPr>
              <a:t>4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이하윤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6504102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Node Embedding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7549A5-2D99-4056-D74C-B0D9C360B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975" y="1343575"/>
            <a:ext cx="3255597" cy="3058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0649A2C-810E-347D-128C-FD2245DF8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8354" y="1343575"/>
            <a:ext cx="3307002" cy="3058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오른쪽 화살표[R] 1">
            <a:extLst>
              <a:ext uri="{FF2B5EF4-FFF2-40B4-BE49-F238E27FC236}">
                <a16:creationId xmlns:a16="http://schemas.microsoft.com/office/drawing/2014/main" id="{8A1F2655-1401-FFBE-E482-822255149DD8}"/>
              </a:ext>
            </a:extLst>
          </p:cNvPr>
          <p:cNvSpPr/>
          <p:nvPr/>
        </p:nvSpPr>
        <p:spPr>
          <a:xfrm>
            <a:off x="4835769" y="2488223"/>
            <a:ext cx="562708" cy="3846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09296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737454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1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3. Predicting Drug−Target Interaction Using a Novel Graph Neural Network with 3D Structure-Embedded Graph Representation</a:t>
            </a:r>
            <a:endParaRPr sz="18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" name="그림 5" descr="지도이(가) 표시된 사진&#10;&#10;자동 생성된 설명">
            <a:extLst>
              <a:ext uri="{FF2B5EF4-FFF2-40B4-BE49-F238E27FC236}">
                <a16:creationId xmlns:a16="http://schemas.microsoft.com/office/drawing/2014/main" id="{47D3A28D-5049-5B56-FC7F-5D6F931715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225" t="1" b="76996"/>
          <a:stretch/>
        </p:blipFill>
        <p:spPr>
          <a:xfrm>
            <a:off x="1735927" y="2142962"/>
            <a:ext cx="2613515" cy="1761139"/>
          </a:xfrm>
          <a:prstGeom prst="rect">
            <a:avLst/>
          </a:prstGeom>
        </p:spPr>
      </p:pic>
      <p:pic>
        <p:nvPicPr>
          <p:cNvPr id="8" name="그림 7" descr="지도이(가) 표시된 사진&#10;&#10;자동 생성된 설명">
            <a:extLst>
              <a:ext uri="{FF2B5EF4-FFF2-40B4-BE49-F238E27FC236}">
                <a16:creationId xmlns:a16="http://schemas.microsoft.com/office/drawing/2014/main" id="{4F35F729-96A0-F486-0EB9-9B30B2F232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077" b="37035"/>
          <a:stretch/>
        </p:blipFill>
        <p:spPr>
          <a:xfrm>
            <a:off x="4904293" y="1489813"/>
            <a:ext cx="3800092" cy="320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23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737454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1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3. Predicting Drug−Target Interaction Using a Novel Graph Neural Network with 3D Structure-Embedded Graph Representation</a:t>
            </a:r>
            <a:endParaRPr sz="18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" name="그림 6" descr="지도이(가) 표시된 사진&#10;&#10;자동 생성된 설명">
            <a:extLst>
              <a:ext uri="{FF2B5EF4-FFF2-40B4-BE49-F238E27FC236}">
                <a16:creationId xmlns:a16="http://schemas.microsoft.com/office/drawing/2014/main" id="{670DA783-99A1-F755-2EBC-5B755D1611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0033"/>
          <a:stretch/>
        </p:blipFill>
        <p:spPr>
          <a:xfrm>
            <a:off x="1408975" y="1617786"/>
            <a:ext cx="3479636" cy="280182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0D4F142-5ADC-FD20-8ED8-9A9D1092ED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8055" y="1828799"/>
            <a:ext cx="3723070" cy="237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10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264821" y="1940823"/>
            <a:ext cx="22821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</a:t>
            </a:r>
            <a:r>
              <a:rPr lang="ko" altLang="en-US" dirty="0"/>
              <a:t>권예진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이</a:t>
            </a:r>
            <a:r>
              <a:rPr lang="ko" altLang="en-US" dirty="0"/>
              <a:t>하윤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" altLang="en-US" dirty="0"/>
              <a:t>배병현</a:t>
            </a:r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6DCEB9-CD8E-B54D-9133-954B5E47662A}"/>
              </a:ext>
            </a:extLst>
          </p:cNvPr>
          <p:cNvSpPr txBox="1"/>
          <p:nvPr/>
        </p:nvSpPr>
        <p:spPr>
          <a:xfrm>
            <a:off x="1408975" y="871166"/>
            <a:ext cx="1827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22.05.18 </a:t>
            </a:r>
            <a:r>
              <a:rPr lang="ko-KR" altLang="en-US" dirty="0" err="1"/>
              <a:t>토크넌센스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95D6167-1978-10DB-DECA-1BBA541E27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553496"/>
            <a:ext cx="3954333" cy="296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404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9" name="그림 8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D76E4E37-AFBE-D06A-65BE-172E9E060B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6678" y="1055550"/>
            <a:ext cx="5932021" cy="370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64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6504102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</a:t>
            </a:r>
            <a:r>
              <a:rPr lang="en-US" altLang="ko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NetworkX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Tutorial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E441BE7E-3E1A-37C5-1E9A-0B3DC1B510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3760" y="845454"/>
            <a:ext cx="3083276" cy="4201096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3EBA5C8A-CC1E-1AC0-6B88-2CDBB154EC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9696" y="845454"/>
            <a:ext cx="2502675" cy="420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132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6504102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</a:t>
            </a:r>
            <a:r>
              <a:rPr lang="en-US" altLang="ko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Pytorch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Geometric Tutorial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FBC076C-22E6-CE8F-8504-5BB137594E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6317" y="1121909"/>
            <a:ext cx="2914709" cy="371471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1B3969D-8288-5498-AC87-F9BAEC561F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33" y="1677456"/>
            <a:ext cx="2300621" cy="261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90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6504102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</a:t>
            </a:r>
            <a:r>
              <a:rPr lang="en-US" altLang="ko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Pytorch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Geometric Tutorial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55577DC1-21BA-0E73-EABA-E2E602ED3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1255" y="979156"/>
            <a:ext cx="3127953" cy="381114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CB47977-9A6A-F412-B37C-77C1AB5BAD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3479" y="1055550"/>
            <a:ext cx="2776075" cy="326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100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6504102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</a:t>
            </a:r>
            <a:r>
              <a:rPr lang="en-US" altLang="ko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Pytorch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Geometric Tutorial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286689B1-CC9D-2CEF-32DF-8FA767971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9895" y="1126496"/>
            <a:ext cx="3747379" cy="353342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DD51C37-EF6B-9487-1DED-9D48270AA6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0291" y="340173"/>
            <a:ext cx="1915149" cy="212275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12CAFE6-77BB-80E2-72F5-B561C6AAE2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4335" y="2708030"/>
            <a:ext cx="2047062" cy="227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162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6504102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Node Embedding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38786B-D144-38AB-8E96-9EA2427CF2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0060" y="981747"/>
            <a:ext cx="2751939" cy="3819327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2602A384-7547-D3FF-BFEB-F0A40641BB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3234" y="1183078"/>
            <a:ext cx="3093228" cy="341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2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6504102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Node Embedding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1FEC895D-F732-BCF0-E48C-CBA24FE44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719" y="1179024"/>
            <a:ext cx="3000761" cy="3193194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CF20DD82-937E-644F-5A88-D3E547C31B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1123" y="1415561"/>
            <a:ext cx="3424731" cy="272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043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99</Words>
  <Application>Microsoft Macintosh PowerPoint</Application>
  <PresentationFormat>화면 슬라이드 쇼(16:9)</PresentationFormat>
  <Paragraphs>22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NanumGothic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이하윤</cp:lastModifiedBy>
  <cp:revision>19</cp:revision>
  <dcterms:modified xsi:type="dcterms:W3CDTF">2022-05-23T13:10:43Z</dcterms:modified>
</cp:coreProperties>
</file>